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670550" cx="10080625"/>
  <p:notesSz cx="10691800" cy="10691800"/>
  <p:embeddedFontLst>
    <p:embeddedFont>
      <p:font typeface="Raleway"/>
      <p:regular r:id="rId140"/>
      <p:bold r:id="rId141"/>
      <p:italic r:id="rId142"/>
      <p:boldItalic r:id="rId143"/>
    </p:embeddedFont>
    <p:embeddedFont>
      <p:font typeface="Roboto"/>
      <p:regular r:id="rId144"/>
      <p:bold r:id="rId145"/>
      <p:italic r:id="rId146"/>
      <p:boldItalic r:id="rId147"/>
    </p:embeddedFont>
    <p:embeddedFont>
      <p:font typeface="Lato"/>
      <p:regular r:id="rId148"/>
      <p:bold r:id="rId149"/>
      <p:italic r:id="rId150"/>
      <p:boldItalic r:id="rId1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152" roundtripDataSignature="AMtx7mh7++6PATrXHu6UdfQXfESWF1s5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Lato-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Lato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Lato-regular.fntdata"/><Relationship Id="rId9" Type="http://schemas.openxmlformats.org/officeDocument/2006/relationships/slide" Target="slides/slide4.xml"/><Relationship Id="rId143" Type="http://schemas.openxmlformats.org/officeDocument/2006/relationships/font" Target="fonts/Raleway-boldItalic.fntdata"/><Relationship Id="rId142" Type="http://schemas.openxmlformats.org/officeDocument/2006/relationships/font" Target="fonts/Raleway-italic.fntdata"/><Relationship Id="rId141" Type="http://schemas.openxmlformats.org/officeDocument/2006/relationships/font" Target="fonts/Raleway-bold.fntdata"/><Relationship Id="rId140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Roboto-boldItalic.fntdata"/><Relationship Id="rId6" Type="http://schemas.openxmlformats.org/officeDocument/2006/relationships/slide" Target="slides/slide1.xml"/><Relationship Id="rId146" Type="http://schemas.openxmlformats.org/officeDocument/2006/relationships/font" Target="fonts/Roboto-italic.fntdata"/><Relationship Id="rId7" Type="http://schemas.openxmlformats.org/officeDocument/2006/relationships/slide" Target="slides/slide2.xml"/><Relationship Id="rId145" Type="http://schemas.openxmlformats.org/officeDocument/2006/relationships/font" Target="fonts/Roboto-bold.fntdata"/><Relationship Id="rId8" Type="http://schemas.openxmlformats.org/officeDocument/2006/relationships/slide" Target="slides/slide3.xml"/><Relationship Id="rId144" Type="http://schemas.openxmlformats.org/officeDocument/2006/relationships/font" Target="fonts/Roboto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2" Type="http://customschemas.google.com/relationships/presentationmetadata" Target="metadata"/><Relationship Id="rId151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0" y="0"/>
            <a:ext cx="10691812" cy="10691812"/>
          </a:xfrm>
          <a:prstGeom prst="roundRect">
            <a:avLst>
              <a:gd fmla="val 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n"/>
          <p:cNvSpPr/>
          <p:nvPr>
            <p:ph idx="2" type="sldImg"/>
          </p:nvPr>
        </p:nvSpPr>
        <p:spPr>
          <a:xfrm>
            <a:off x="3341687" y="812800"/>
            <a:ext cx="3997325" cy="3997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" name="Google Shape;11;n"/>
          <p:cNvSpPr txBox="1"/>
          <p:nvPr>
            <p:ph idx="1" type="body"/>
          </p:nvPr>
        </p:nvSpPr>
        <p:spPr>
          <a:xfrm>
            <a:off x="1069975" y="5078412"/>
            <a:ext cx="8542337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d50998585_1_0:notes"/>
          <p:cNvSpPr/>
          <p:nvPr>
            <p:ph idx="2" type="sldImg"/>
          </p:nvPr>
        </p:nvSpPr>
        <p:spPr>
          <a:xfrm>
            <a:off x="3341687" y="812800"/>
            <a:ext cx="3997200" cy="399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d50998585_1_0:notes"/>
          <p:cNvSpPr txBox="1"/>
          <p:nvPr>
            <p:ph idx="1" type="body"/>
          </p:nvPr>
        </p:nvSpPr>
        <p:spPr>
          <a:xfrm>
            <a:off x="1069975" y="5078412"/>
            <a:ext cx="85422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0" name="Google Shape;690;p9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6" name="Google Shape;696;p9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2" name="Google Shape;702;p10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8" name="Google Shape;708;p10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4" name="Google Shape;714;p10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2" name="Google Shape;722;p10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0" name="Google Shape;730;p10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6" name="Google Shape;736;p10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1" name="Google Shape;741;p10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9" name="Google Shape;749;p10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5" name="Google Shape;755;p10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3" name="Google Shape;763;p10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1" name="Google Shape;771;p11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8" name="Google Shape;778;p11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3" name="Google Shape;783;p11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8" name="Google Shape;788;p11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4" name="Google Shape;794;p11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3" name="Google Shape;803;p11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4" name="Google Shape;814;p11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3" name="Google Shape;823;p11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0" name="Google Shape;830;p11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0" name="Google Shape;840;p11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6" name="Google Shape;846;p12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3" name="Google Shape;853;p12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8" name="Google Shape;858;p12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4" name="Google Shape;864;p12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2" name="Google Shape;872;p12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8" name="Google Shape;878;p12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3" name="Google Shape;883;p12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8" name="Google Shape;888;p12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3" name="Google Shape;893;p12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8" name="Google Shape;898;p12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4" name="Google Shape;904;p13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9" name="Google Shape;909;p13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4" name="Google Shape;914;p13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d50998585_1_6:notes"/>
          <p:cNvSpPr/>
          <p:nvPr>
            <p:ph idx="2" type="sldImg"/>
          </p:nvPr>
        </p:nvSpPr>
        <p:spPr>
          <a:xfrm>
            <a:off x="3341687" y="812800"/>
            <a:ext cx="3997200" cy="399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d50998585_1_6:notes"/>
          <p:cNvSpPr txBox="1"/>
          <p:nvPr>
            <p:ph idx="1" type="body"/>
          </p:nvPr>
        </p:nvSpPr>
        <p:spPr>
          <a:xfrm>
            <a:off x="1069975" y="5078412"/>
            <a:ext cx="85422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0" name="Google Shape;210;p2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" name="Google Shape;220;p2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0" name="Google Shape;240;p2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5" name="Google Shape;245;p2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p3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p3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5" name="Google Shape;265;p3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p3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5" name="Google Shape;275;p3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0" name="Google Shape;280;p3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5" name="Google Shape;285;p3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3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8" name="Google Shape;298;p3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4" name="Google Shape;304;p4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0" name="Google Shape;310;p4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p4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:notes"/>
          <p:cNvSpPr/>
          <p:nvPr>
            <p:ph idx="2" type="sldImg"/>
          </p:nvPr>
        </p:nvSpPr>
        <p:spPr>
          <a:xfrm>
            <a:off x="3341687" y="812800"/>
            <a:ext cx="4000500" cy="400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6" name="Google Shape;326;p43:notes"/>
          <p:cNvSpPr txBox="1"/>
          <p:nvPr>
            <p:ph idx="1" type="body"/>
          </p:nvPr>
        </p:nvSpPr>
        <p:spPr>
          <a:xfrm>
            <a:off x="1069975" y="5078412"/>
            <a:ext cx="8545512" cy="480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1" name="Google Shape;331;p4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8" name="Google Shape;338;p4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6" name="Google Shape;346;p4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2" name="Google Shape;362;p4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7" name="Google Shape;367;p4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3" name="Google Shape;373;p4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9" name="Google Shape;379;p5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5" name="Google Shape;385;p5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1" name="Google Shape;391;p5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6" name="Google Shape;396;p5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2" name="Google Shape;402;p5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9" name="Google Shape;409;p5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:notes"/>
          <p:cNvSpPr/>
          <p:nvPr>
            <p:ph idx="2" type="sldImg"/>
          </p:nvPr>
        </p:nvSpPr>
        <p:spPr>
          <a:xfrm>
            <a:off x="3341687" y="812800"/>
            <a:ext cx="4000500" cy="400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5" name="Google Shape;415;p57:notes"/>
          <p:cNvSpPr txBox="1"/>
          <p:nvPr>
            <p:ph idx="1" type="body"/>
          </p:nvPr>
        </p:nvSpPr>
        <p:spPr>
          <a:xfrm>
            <a:off x="1069975" y="5078412"/>
            <a:ext cx="8545512" cy="480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0" name="Google Shape;420;p5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:notes"/>
          <p:cNvSpPr/>
          <p:nvPr>
            <p:ph idx="2" type="sldImg"/>
          </p:nvPr>
        </p:nvSpPr>
        <p:spPr>
          <a:xfrm>
            <a:off x="3341687" y="812800"/>
            <a:ext cx="4000500" cy="400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6" name="Google Shape;426;p58:notes"/>
          <p:cNvSpPr txBox="1"/>
          <p:nvPr>
            <p:ph idx="1" type="body"/>
          </p:nvPr>
        </p:nvSpPr>
        <p:spPr>
          <a:xfrm>
            <a:off x="1069975" y="5078412"/>
            <a:ext cx="8545512" cy="480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:notes"/>
          <p:cNvSpPr/>
          <p:nvPr>
            <p:ph idx="2" type="sldImg"/>
          </p:nvPr>
        </p:nvSpPr>
        <p:spPr>
          <a:xfrm>
            <a:off x="3341687" y="812800"/>
            <a:ext cx="4000500" cy="400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2" name="Google Shape;432;p59:notes"/>
          <p:cNvSpPr txBox="1"/>
          <p:nvPr>
            <p:ph idx="1" type="body"/>
          </p:nvPr>
        </p:nvSpPr>
        <p:spPr>
          <a:xfrm>
            <a:off x="1069975" y="5078412"/>
            <a:ext cx="8545512" cy="480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8" name="Google Shape;438;p6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" name="Google Shape;444;p6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2" name="Google Shape;452;p6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8" name="Google Shape;458;p6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6" name="Google Shape;466;p6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3" name="Google Shape;473;p6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0" name="Google Shape;480;p6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6" name="Google Shape;486;p6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1" name="Google Shape;491;p6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8" name="Google Shape;498;p6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4" name="Google Shape;504;p7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9" name="Google Shape;509;p7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4" name="Google Shape;514;p7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0" name="Google Shape;520;p7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6" name="Google Shape;526;p7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2" name="Google Shape;532;p7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8" name="Google Shape;538;p7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4" name="Google Shape;544;p7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0" name="Google Shape;550;p7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5" name="Google Shape;555;p7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1" name="Google Shape;561;p8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6" name="Google Shape;566;p8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3" name="Google Shape;573;p8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9" name="Google Shape;579;p8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5" name="Google Shape;585;p8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0" name="Google Shape;590;p8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6" name="Google Shape;596;p8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2" name="Google Shape;602;p8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8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8" name="Google Shape;608;p88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9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1" name="Google Shape;621;p89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9" name="Google Shape;629;p90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1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6" name="Google Shape;636;p91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2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5" name="Google Shape;655;p92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3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1" name="Google Shape;661;p93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7" name="Google Shape;667;p94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5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2" name="Google Shape;672;p95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6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7" name="Google Shape;677;p96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7:notes"/>
          <p:cNvSpPr/>
          <p:nvPr>
            <p:ph idx="2" type="sldImg"/>
          </p:nvPr>
        </p:nvSpPr>
        <p:spPr>
          <a:xfrm>
            <a:off x="3341687" y="812800"/>
            <a:ext cx="4008437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5" name="Google Shape;685;p97:notes"/>
          <p:cNvSpPr txBox="1"/>
          <p:nvPr>
            <p:ph idx="1" type="body"/>
          </p:nvPr>
        </p:nvSpPr>
        <p:spPr>
          <a:xfrm>
            <a:off x="1069975" y="5078412"/>
            <a:ext cx="8553450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fd50998585_1_1621"/>
          <p:cNvSpPr/>
          <p:nvPr/>
        </p:nvSpPr>
        <p:spPr>
          <a:xfrm>
            <a:off x="0" y="0"/>
            <a:ext cx="10080600" cy="5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fd50998585_1_1621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19" name="Google Shape;19;gfd50998585_1_16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fd50998585_1_16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fd50998585_1_1621"/>
          <p:cNvSpPr txBox="1"/>
          <p:nvPr>
            <p:ph type="ctrTitle"/>
          </p:nvPr>
        </p:nvSpPr>
        <p:spPr>
          <a:xfrm>
            <a:off x="804168" y="1457960"/>
            <a:ext cx="8475600" cy="18354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2" name="Google Shape;22;gfd50998585_1_1621"/>
          <p:cNvSpPr txBox="1"/>
          <p:nvPr>
            <p:ph idx="1" type="subTitle"/>
          </p:nvPr>
        </p:nvSpPr>
        <p:spPr>
          <a:xfrm>
            <a:off x="804364" y="3498024"/>
            <a:ext cx="8475600" cy="5967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gfd50998585_1_1621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gfd50998585_1_1685"/>
          <p:cNvGrpSpPr/>
          <p:nvPr/>
        </p:nvGrpSpPr>
        <p:grpSpPr>
          <a:xfrm>
            <a:off x="915619" y="4596233"/>
            <a:ext cx="822192" cy="50521"/>
            <a:chOff x="4580561" y="2589004"/>
            <a:chExt cx="1064464" cy="25200"/>
          </a:xfrm>
        </p:grpSpPr>
        <p:sp>
          <p:nvSpPr>
            <p:cNvPr id="82" name="Google Shape;82;gfd50998585_1_16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fd50998585_1_16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fd50998585_1_1685"/>
          <p:cNvSpPr txBox="1"/>
          <p:nvPr>
            <p:ph hasCustomPrompt="1" type="title"/>
          </p:nvPr>
        </p:nvSpPr>
        <p:spPr>
          <a:xfrm>
            <a:off x="804168" y="809157"/>
            <a:ext cx="8475900" cy="13722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gfd50998585_1_1685"/>
          <p:cNvSpPr txBox="1"/>
          <p:nvPr>
            <p:ph idx="1" type="body"/>
          </p:nvPr>
        </p:nvSpPr>
        <p:spPr>
          <a:xfrm>
            <a:off x="804168" y="2505789"/>
            <a:ext cx="8475900" cy="17424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gfd50998585_1_1685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d50998585_1_1692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gfd50998585_1_1629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26" name="Google Shape;26;gfd50998585_1_16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fd50998585_1_16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fd50998585_1_1629"/>
          <p:cNvSpPr txBox="1"/>
          <p:nvPr>
            <p:ph type="title"/>
          </p:nvPr>
        </p:nvSpPr>
        <p:spPr>
          <a:xfrm>
            <a:off x="804168" y="1457960"/>
            <a:ext cx="8475900" cy="16743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fd50998585_1_1629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fd50998585_1_1635"/>
          <p:cNvSpPr/>
          <p:nvPr/>
        </p:nvSpPr>
        <p:spPr>
          <a:xfrm>
            <a:off x="0" y="0"/>
            <a:ext cx="10080600" cy="5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gfd50998585_1_1635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33" name="Google Shape;33;gfd50998585_1_16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fd50998585_1_16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gfd50998585_1_1635"/>
          <p:cNvSpPr txBox="1"/>
          <p:nvPr>
            <p:ph type="title"/>
          </p:nvPr>
        </p:nvSpPr>
        <p:spPr>
          <a:xfrm>
            <a:off x="804168" y="1453771"/>
            <a:ext cx="8476200" cy="5901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6" name="Google Shape;36;gfd50998585_1_1635"/>
          <p:cNvSpPr txBox="1"/>
          <p:nvPr>
            <p:ph idx="1" type="body"/>
          </p:nvPr>
        </p:nvSpPr>
        <p:spPr>
          <a:xfrm>
            <a:off x="804168" y="2291896"/>
            <a:ext cx="8476200" cy="24927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gfd50998585_1_1635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d50998585_1_1643"/>
          <p:cNvSpPr/>
          <p:nvPr/>
        </p:nvSpPr>
        <p:spPr>
          <a:xfrm>
            <a:off x="0" y="0"/>
            <a:ext cx="10080600" cy="5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gfd50998585_1_1643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41" name="Google Shape;41;gfd50998585_1_16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fd50998585_1_16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fd50998585_1_1643"/>
          <p:cNvSpPr txBox="1"/>
          <p:nvPr>
            <p:ph type="title"/>
          </p:nvPr>
        </p:nvSpPr>
        <p:spPr>
          <a:xfrm>
            <a:off x="804168" y="1453771"/>
            <a:ext cx="8475900" cy="5901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44" name="Google Shape;44;gfd50998585_1_1643"/>
          <p:cNvSpPr txBox="1"/>
          <p:nvPr>
            <p:ph idx="1" type="body"/>
          </p:nvPr>
        </p:nvSpPr>
        <p:spPr>
          <a:xfrm>
            <a:off x="804030" y="2291896"/>
            <a:ext cx="4161000" cy="24927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gfd50998585_1_1643"/>
          <p:cNvSpPr txBox="1"/>
          <p:nvPr>
            <p:ph idx="2" type="body"/>
          </p:nvPr>
        </p:nvSpPr>
        <p:spPr>
          <a:xfrm>
            <a:off x="5119250" y="2291896"/>
            <a:ext cx="4161000" cy="24927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gfd50998585_1_1643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d50998585_1_1652"/>
          <p:cNvSpPr/>
          <p:nvPr/>
        </p:nvSpPr>
        <p:spPr>
          <a:xfrm>
            <a:off x="0" y="0"/>
            <a:ext cx="10080600" cy="5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fd50998585_1_1652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50" name="Google Shape;50;gfd50998585_1_16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fd50998585_1_16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fd50998585_1_1652"/>
          <p:cNvSpPr txBox="1"/>
          <p:nvPr>
            <p:ph type="title"/>
          </p:nvPr>
        </p:nvSpPr>
        <p:spPr>
          <a:xfrm>
            <a:off x="804168" y="1453771"/>
            <a:ext cx="8475900" cy="5901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3" name="Google Shape;53;gfd50998585_1_1652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d50998585_1_1659"/>
          <p:cNvSpPr/>
          <p:nvPr/>
        </p:nvSpPr>
        <p:spPr>
          <a:xfrm>
            <a:off x="0" y="0"/>
            <a:ext cx="10080600" cy="5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gfd50998585_1_1659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57" name="Google Shape;57;gfd50998585_1_16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fd50998585_1_16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fd50998585_1_1659"/>
          <p:cNvSpPr txBox="1"/>
          <p:nvPr>
            <p:ph type="title"/>
          </p:nvPr>
        </p:nvSpPr>
        <p:spPr>
          <a:xfrm>
            <a:off x="804774" y="1453771"/>
            <a:ext cx="3639000" cy="15231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60" name="Google Shape;60;gfd50998585_1_1659"/>
          <p:cNvSpPr txBox="1"/>
          <p:nvPr>
            <p:ph idx="1" type="body"/>
          </p:nvPr>
        </p:nvSpPr>
        <p:spPr>
          <a:xfrm>
            <a:off x="795100" y="3066766"/>
            <a:ext cx="3639000" cy="17613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gfd50998585_1_1659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fd50998585_1_1667"/>
          <p:cNvGrpSpPr/>
          <p:nvPr/>
        </p:nvGrpSpPr>
        <p:grpSpPr>
          <a:xfrm>
            <a:off x="915619" y="4596233"/>
            <a:ext cx="822192" cy="50521"/>
            <a:chOff x="4580561" y="2589004"/>
            <a:chExt cx="1064464" cy="25200"/>
          </a:xfrm>
        </p:grpSpPr>
        <p:sp>
          <p:nvSpPr>
            <p:cNvPr id="64" name="Google Shape;64;gfd50998585_1_16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fd50998585_1_16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fd50998585_1_1667"/>
          <p:cNvSpPr txBox="1"/>
          <p:nvPr>
            <p:ph type="title"/>
          </p:nvPr>
        </p:nvSpPr>
        <p:spPr>
          <a:xfrm>
            <a:off x="804168" y="952864"/>
            <a:ext cx="7740300" cy="32910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gfd50998585_1_1667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d50998585_1_1673"/>
          <p:cNvSpPr/>
          <p:nvPr/>
        </p:nvSpPr>
        <p:spPr>
          <a:xfrm>
            <a:off x="0" y="0"/>
            <a:ext cx="5040300" cy="567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gfd50998585_1_1673"/>
          <p:cNvGrpSpPr/>
          <p:nvPr/>
        </p:nvGrpSpPr>
        <p:grpSpPr>
          <a:xfrm>
            <a:off x="915619" y="1313219"/>
            <a:ext cx="822192" cy="50521"/>
            <a:chOff x="4580561" y="2589004"/>
            <a:chExt cx="1064464" cy="25200"/>
          </a:xfrm>
        </p:grpSpPr>
        <p:sp>
          <p:nvSpPr>
            <p:cNvPr id="71" name="Google Shape;71;gfd50998585_1_167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fd50998585_1_167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gfd50998585_1_1673"/>
          <p:cNvSpPr txBox="1"/>
          <p:nvPr>
            <p:ph type="title"/>
          </p:nvPr>
        </p:nvSpPr>
        <p:spPr>
          <a:xfrm>
            <a:off x="804774" y="1453771"/>
            <a:ext cx="3639000" cy="18600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74" name="Google Shape;74;gfd50998585_1_1673"/>
          <p:cNvSpPr txBox="1"/>
          <p:nvPr>
            <p:ph idx="1" type="subTitle"/>
          </p:nvPr>
        </p:nvSpPr>
        <p:spPr>
          <a:xfrm>
            <a:off x="799207" y="3485484"/>
            <a:ext cx="3639000" cy="8367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gfd50998585_1_1673"/>
          <p:cNvSpPr txBox="1"/>
          <p:nvPr>
            <p:ph idx="2" type="body"/>
          </p:nvPr>
        </p:nvSpPr>
        <p:spPr>
          <a:xfrm>
            <a:off x="5704224" y="1491227"/>
            <a:ext cx="3720000" cy="33354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" name="Google Shape;76;gfd50998585_1_1673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d50998585_1_1682"/>
          <p:cNvSpPr txBox="1"/>
          <p:nvPr>
            <p:ph idx="1" type="body"/>
          </p:nvPr>
        </p:nvSpPr>
        <p:spPr>
          <a:xfrm>
            <a:off x="799207" y="4820603"/>
            <a:ext cx="8485800" cy="5076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79" name="Google Shape;79;gfd50998585_1_1682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fd50998585_1_1617"/>
          <p:cNvSpPr txBox="1"/>
          <p:nvPr>
            <p:ph type="title"/>
          </p:nvPr>
        </p:nvSpPr>
        <p:spPr>
          <a:xfrm>
            <a:off x="343628" y="490626"/>
            <a:ext cx="9393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b="1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" name="Google Shape;14;gfd50998585_1_1617"/>
          <p:cNvSpPr txBox="1"/>
          <p:nvPr>
            <p:ph idx="1" type="body"/>
          </p:nvPr>
        </p:nvSpPr>
        <p:spPr>
          <a:xfrm>
            <a:off x="343628" y="1270568"/>
            <a:ext cx="9393300" cy="3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" name="Google Shape;15;gfd50998585_1_1617"/>
          <p:cNvSpPr txBox="1"/>
          <p:nvPr>
            <p:ph idx="12" type="sldNum"/>
          </p:nvPr>
        </p:nvSpPr>
        <p:spPr>
          <a:xfrm>
            <a:off x="9410681" y="5236564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png"/><Relationship Id="rId4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4.png"/><Relationship Id="rId4" Type="http://schemas.openxmlformats.org/officeDocument/2006/relationships/image" Target="../media/image139.png"/><Relationship Id="rId5" Type="http://schemas.openxmlformats.org/officeDocument/2006/relationships/image" Target="../media/image117.png"/><Relationship Id="rId6" Type="http://schemas.openxmlformats.org/officeDocument/2006/relationships/image" Target="../media/image12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3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6.png"/><Relationship Id="rId4" Type="http://schemas.openxmlformats.org/officeDocument/2006/relationships/image" Target="../media/image130.png"/><Relationship Id="rId5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8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5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5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soft.com/pt-br/windows/wsl/install-manual#step-4---download-the-linux-kernel-update-packag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d50998585_1_0"/>
          <p:cNvSpPr txBox="1"/>
          <p:nvPr>
            <p:ph type="ctrTitle"/>
          </p:nvPr>
        </p:nvSpPr>
        <p:spPr>
          <a:xfrm>
            <a:off x="804168" y="1457960"/>
            <a:ext cx="8475600" cy="18354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9150" y="-430212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512" y="1139825"/>
            <a:ext cx="4608512" cy="341788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8"/>
          <p:cNvSpPr txBox="1"/>
          <p:nvPr/>
        </p:nvSpPr>
        <p:spPr>
          <a:xfrm>
            <a:off x="2339975" y="53975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Modificando o arquivo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" y="1800225"/>
            <a:ext cx="10244137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9"/>
          <p:cNvSpPr txBox="1"/>
          <p:nvPr/>
        </p:nvSpPr>
        <p:spPr>
          <a:xfrm>
            <a:off x="288325" y="179375"/>
            <a:ext cx="9593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${pwd} indica 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local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Estamos pegando o arquivo index.html local e colocando no container na pasta</a:t>
            </a:r>
            <a:r>
              <a:rPr lang="en-US"/>
              <a:t> </a:t>
            </a:r>
            <a:r>
              <a:rPr b="0" i="1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usr/share/nginx/html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Essa pasta é onde temos o arquivo index.html que o nginx executa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1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1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737" y="836612"/>
            <a:ext cx="8628062" cy="474186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0"/>
          <p:cNvSpPr txBox="1"/>
          <p:nvPr/>
        </p:nvSpPr>
        <p:spPr>
          <a:xfrm>
            <a:off x="2879725" y="354012"/>
            <a:ext cx="27257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Altere o arquivo index.html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1619250"/>
            <a:ext cx="8215312" cy="22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1"/>
          <p:cNvSpPr txBox="1"/>
          <p:nvPr/>
        </p:nvSpPr>
        <p:spPr>
          <a:xfrm>
            <a:off x="1528762" y="539750"/>
            <a:ext cx="7651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Automaticamente quando alteramos no index.html local ele atualiza o container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900112"/>
            <a:ext cx="5370512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02"/>
          <p:cNvSpPr txBox="1"/>
          <p:nvPr/>
        </p:nvSpPr>
        <p:spPr>
          <a:xfrm>
            <a:off x="720725" y="187075"/>
            <a:ext cx="755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um volume apontando para um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local</a:t>
            </a:r>
            <a:endParaRPr/>
          </a:p>
        </p:txBody>
      </p:sp>
      <p:pic>
        <p:nvPicPr>
          <p:cNvPr id="718" name="Google Shape;71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41775"/>
            <a:ext cx="9694862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2"/>
          <p:cNvSpPr txBox="1"/>
          <p:nvPr/>
        </p:nvSpPr>
        <p:spPr>
          <a:xfrm>
            <a:off x="360344" y="3600450"/>
            <a:ext cx="699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Criando um container 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especificando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volume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3"/>
          <p:cNvSpPr txBox="1"/>
          <p:nvPr/>
        </p:nvSpPr>
        <p:spPr>
          <a:xfrm>
            <a:off x="1619250" y="539750"/>
            <a:ext cx="40306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entrar no container e interar nele </a:t>
            </a:r>
            <a:endParaRPr/>
          </a:p>
        </p:txBody>
      </p:sp>
      <p:pic>
        <p:nvPicPr>
          <p:cNvPr id="725" name="Google Shape;72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862" y="1079500"/>
            <a:ext cx="5808662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037" y="3240087"/>
            <a:ext cx="4856162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3"/>
          <p:cNvSpPr txBox="1"/>
          <p:nvPr/>
        </p:nvSpPr>
        <p:spPr>
          <a:xfrm>
            <a:off x="1800225" y="2503487"/>
            <a:ext cx="4783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acessar o diretório /usr/share/nginx/html 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5" y="1079500"/>
            <a:ext cx="8305800" cy="44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04"/>
          <p:cNvSpPr txBox="1"/>
          <p:nvPr/>
        </p:nvSpPr>
        <p:spPr>
          <a:xfrm>
            <a:off x="2519362" y="360362"/>
            <a:ext cx="3440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um arquivo index.html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7" y="1079500"/>
            <a:ext cx="8697912" cy="292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450" y="1079500"/>
            <a:ext cx="46577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6"/>
          <p:cNvSpPr txBox="1"/>
          <p:nvPr/>
        </p:nvSpPr>
        <p:spPr>
          <a:xfrm>
            <a:off x="1546225" y="534987"/>
            <a:ext cx="7877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fizermos o ls no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veremos que o arquivo index.html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container</a:t>
            </a:r>
            <a:endParaRPr/>
          </a:p>
        </p:txBody>
      </p:sp>
      <p:pic>
        <p:nvPicPr>
          <p:cNvPr id="745" name="Google Shape;7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887" y="2726537"/>
            <a:ext cx="3922712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6"/>
          <p:cNvSpPr txBox="1"/>
          <p:nvPr/>
        </p:nvSpPr>
        <p:spPr>
          <a:xfrm>
            <a:off x="1766888" y="2287550"/>
            <a:ext cx="561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chamar no browser veremos nosso arquivo executando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87" y="1439862"/>
            <a:ext cx="8302625" cy="3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07"/>
          <p:cNvSpPr txBox="1"/>
          <p:nvPr/>
        </p:nvSpPr>
        <p:spPr>
          <a:xfrm>
            <a:off x="947737" y="441325"/>
            <a:ext cx="8232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fizermos uma alteração no arquivo index na nossa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ou dentro do container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Estaremos sincronizados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687" y="-430212"/>
            <a:ext cx="10079037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8"/>
          <p:cNvSpPr txBox="1"/>
          <p:nvPr/>
        </p:nvSpPr>
        <p:spPr>
          <a:xfrm>
            <a:off x="539750" y="179387"/>
            <a:ext cx="553243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que criamos os volumes?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não perder as nossas alterações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Posso usar o volume em qualquer container que criarmos</a:t>
            </a:r>
            <a:endParaRPr/>
          </a:p>
        </p:txBody>
      </p:sp>
      <p:pic>
        <p:nvPicPr>
          <p:cNvPr id="758" name="Google Shape;75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2346325"/>
            <a:ext cx="6113462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8"/>
          <p:cNvSpPr txBox="1"/>
          <p:nvPr/>
        </p:nvSpPr>
        <p:spPr>
          <a:xfrm>
            <a:off x="800100" y="1800225"/>
            <a:ext cx="4600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Criando um container sem especificar o volume</a:t>
            </a:r>
            <a:endParaRPr/>
          </a:p>
        </p:txBody>
      </p:sp>
      <p:pic>
        <p:nvPicPr>
          <p:cNvPr id="760" name="Google Shape;76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137" y="3457575"/>
            <a:ext cx="7561262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1333500"/>
            <a:ext cx="9428162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0337" y="3287712"/>
            <a:ext cx="4237037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9"/>
          <p:cNvSpPr txBox="1"/>
          <p:nvPr/>
        </p:nvSpPr>
        <p:spPr>
          <a:xfrm>
            <a:off x="498493" y="257825"/>
            <a:ext cx="9221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Aproveitamos o que estava no volume na nossa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olocamos 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volume do container</a:t>
            </a:r>
            <a:endParaRPr/>
          </a:p>
        </p:txBody>
      </p:sp>
      <p:sp>
        <p:nvSpPr>
          <p:cNvPr id="768" name="Google Shape;768;p109"/>
          <p:cNvSpPr txBox="1"/>
          <p:nvPr/>
        </p:nvSpPr>
        <p:spPr>
          <a:xfrm>
            <a:off x="592500" y="2160575"/>
            <a:ext cx="91845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Antes de rodar o comando acima talvez seja necessário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Excluir todos os containers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container prune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0"/>
          <p:cNvSpPr txBox="1"/>
          <p:nvPr/>
        </p:nvSpPr>
        <p:spPr>
          <a:xfrm>
            <a:off x="3240087" y="174625"/>
            <a:ext cx="2517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Trabalhando com MYSQL</a:t>
            </a:r>
            <a:endParaRPr/>
          </a:p>
        </p:txBody>
      </p:sp>
      <p:pic>
        <p:nvPicPr>
          <p:cNvPr id="774" name="Google Shape;77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9375"/>
            <a:ext cx="10079037" cy="38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10"/>
          <p:cNvSpPr txBox="1"/>
          <p:nvPr/>
        </p:nvSpPr>
        <p:spPr>
          <a:xfrm>
            <a:off x="485775" y="539750"/>
            <a:ext cx="88741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acessar o docker hub e buscar por mysql.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usar o pull para pegar a imagem ou podemos usar o run que estamos acostumados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00" y="477837"/>
            <a:ext cx="8551862" cy="471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571500"/>
            <a:ext cx="10079037" cy="404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306387"/>
            <a:ext cx="6989762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362" y="3346450"/>
            <a:ext cx="24288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893762"/>
            <a:ext cx="32861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950" y="900112"/>
            <a:ext cx="2486025" cy="257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9700" y="3779837"/>
            <a:ext cx="21812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14"/>
          <p:cNvSpPr txBox="1"/>
          <p:nvPr/>
        </p:nvSpPr>
        <p:spPr>
          <a:xfrm>
            <a:off x="1439862" y="341312"/>
            <a:ext cx="259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um database </a:t>
            </a:r>
            <a:endParaRPr/>
          </a:p>
        </p:txBody>
      </p:sp>
      <p:pic>
        <p:nvPicPr>
          <p:cNvPr id="800" name="Google Shape;800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1162" y="3959225"/>
            <a:ext cx="26098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8662"/>
            <a:ext cx="9585325" cy="12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15"/>
          <p:cNvSpPr txBox="1"/>
          <p:nvPr/>
        </p:nvSpPr>
        <p:spPr>
          <a:xfrm>
            <a:off x="1079500" y="179387"/>
            <a:ext cx="3898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outro container com mysql.</a:t>
            </a:r>
            <a:endParaRPr/>
          </a:p>
        </p:txBody>
      </p:sp>
      <p:pic>
        <p:nvPicPr>
          <p:cNvPr id="807" name="Google Shape;80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262187"/>
            <a:ext cx="4799012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7" y="2705100"/>
            <a:ext cx="6875462" cy="287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2812" y="2344737"/>
            <a:ext cx="26384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15"/>
          <p:cNvSpPr txBox="1"/>
          <p:nvPr/>
        </p:nvSpPr>
        <p:spPr>
          <a:xfrm>
            <a:off x="7199312" y="1979612"/>
            <a:ext cx="2871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Veja que o databse é original</a:t>
            </a:r>
            <a:endParaRPr/>
          </a:p>
        </p:txBody>
      </p:sp>
      <p:pic>
        <p:nvPicPr>
          <p:cNvPr id="811" name="Google Shape;811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62812" y="4319587"/>
            <a:ext cx="2466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6"/>
          <p:cNvSpPr txBox="1"/>
          <p:nvPr/>
        </p:nvSpPr>
        <p:spPr>
          <a:xfrm>
            <a:off x="539750" y="325437"/>
            <a:ext cx="7537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Imagine que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quiséssemos que vários contêineres usem o mesmo database </a:t>
            </a:r>
            <a:endParaRPr/>
          </a:p>
        </p:txBody>
      </p:sp>
      <p:pic>
        <p:nvPicPr>
          <p:cNvPr id="817" name="Google Shape;81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12" y="900112"/>
            <a:ext cx="4608512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437" y="1619250"/>
            <a:ext cx="6694487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" y="4343412"/>
            <a:ext cx="10079038" cy="13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16"/>
          <p:cNvSpPr txBox="1"/>
          <p:nvPr/>
        </p:nvSpPr>
        <p:spPr>
          <a:xfrm>
            <a:off x="86225" y="3779825"/>
            <a:ext cx="875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Colocar o -d para rodar em background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300037"/>
            <a:ext cx="6218237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352550"/>
            <a:ext cx="6894512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2375" y="1971675"/>
            <a:ext cx="3238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362" y="314325"/>
            <a:ext cx="10079037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7" y="714375"/>
            <a:ext cx="25717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18"/>
          <p:cNvSpPr txBox="1"/>
          <p:nvPr/>
        </p:nvSpPr>
        <p:spPr>
          <a:xfrm>
            <a:off x="179387" y="179387"/>
            <a:ext cx="9359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sair do mysql e do container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ctrl + D</a:t>
            </a:r>
            <a:endParaRPr/>
          </a:p>
        </p:txBody>
      </p:sp>
      <p:pic>
        <p:nvPicPr>
          <p:cNvPr id="834" name="Google Shape;83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" y="2403475"/>
            <a:ext cx="5532437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18"/>
          <p:cNvSpPr txBox="1"/>
          <p:nvPr/>
        </p:nvSpPr>
        <p:spPr>
          <a:xfrm>
            <a:off x="179387" y="1979612"/>
            <a:ext cx="59404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parar o nosso container</a:t>
            </a:r>
            <a:endParaRPr/>
          </a:p>
        </p:txBody>
      </p:sp>
      <p:pic>
        <p:nvPicPr>
          <p:cNvPr id="836" name="Google Shape;836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0625"/>
            <a:ext cx="5275262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18"/>
          <p:cNvSpPr txBox="1"/>
          <p:nvPr/>
        </p:nvSpPr>
        <p:spPr>
          <a:xfrm>
            <a:off x="179387" y="3240087"/>
            <a:ext cx="5040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excluir o container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437" y="1619250"/>
            <a:ext cx="659923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9"/>
          <p:cNvSpPr txBox="1"/>
          <p:nvPr/>
        </p:nvSpPr>
        <p:spPr>
          <a:xfrm>
            <a:off x="720725" y="539750"/>
            <a:ext cx="7199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 mais que tenhamos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excluído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container o volume continua lá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20725"/>
            <a:ext cx="10079037" cy="25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20"/>
          <p:cNvSpPr txBox="1"/>
          <p:nvPr/>
        </p:nvSpPr>
        <p:spPr>
          <a:xfrm>
            <a:off x="539750" y="179387"/>
            <a:ext cx="882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um novo container utilizando o volume que criamos anteriormente</a:t>
            </a:r>
            <a:endParaRPr/>
          </a:p>
        </p:txBody>
      </p:sp>
      <p:pic>
        <p:nvPicPr>
          <p:cNvPr id="850" name="Google Shape;850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84600"/>
            <a:ext cx="10079037" cy="107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012" y="163512"/>
            <a:ext cx="7342187" cy="534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982787"/>
            <a:ext cx="10079037" cy="17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22"/>
          <p:cNvSpPr txBox="1"/>
          <p:nvPr/>
        </p:nvSpPr>
        <p:spPr>
          <a:xfrm>
            <a:off x="360362" y="179387"/>
            <a:ext cx="8820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parar e excluir o container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9250"/>
            <a:ext cx="10079037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23"/>
          <p:cNvSpPr txBox="1"/>
          <p:nvPr/>
        </p:nvSpPr>
        <p:spPr>
          <a:xfrm>
            <a:off x="179387" y="360362"/>
            <a:ext cx="9359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Vou linkar a porta 3307 da nossa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a porta 3306 do container do mysql</a:t>
            </a:r>
            <a:endParaRPr/>
          </a:p>
        </p:txBody>
      </p:sp>
      <p:pic>
        <p:nvPicPr>
          <p:cNvPr id="868" name="Google Shape;868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297112"/>
            <a:ext cx="701833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0650" y="2365375"/>
            <a:ext cx="22860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312" y="639750"/>
            <a:ext cx="5800725" cy="499586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24"/>
          <p:cNvSpPr txBox="1"/>
          <p:nvPr/>
        </p:nvSpPr>
        <p:spPr>
          <a:xfrm>
            <a:off x="179387" y="0"/>
            <a:ext cx="972026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acessar da nossa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container do mysql. Se não tiver o workbench instalado, teremos que instalar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523875"/>
            <a:ext cx="9001125" cy="487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7" y="82550"/>
            <a:ext cx="8809037" cy="550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487" y="0"/>
            <a:ext cx="7869237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0" y="539750"/>
            <a:ext cx="6723062" cy="465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100" y="15875"/>
            <a:ext cx="7466012" cy="563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9"/>
          <p:cNvSpPr txBox="1"/>
          <p:nvPr/>
        </p:nvSpPr>
        <p:spPr>
          <a:xfrm>
            <a:off x="179387" y="360362"/>
            <a:ext cx="953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outro container e vamos ver se a nossa tabela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lá</a:t>
            </a:r>
            <a:endParaRPr/>
          </a:p>
        </p:txBody>
      </p:sp>
      <p:pic>
        <p:nvPicPr>
          <p:cNvPr id="901" name="Google Shape;90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7300"/>
            <a:ext cx="10079037" cy="14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62" y="179387"/>
            <a:ext cx="9180512" cy="497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825" y="487362"/>
            <a:ext cx="6532562" cy="46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687" y="411162"/>
            <a:ext cx="9494837" cy="46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0725"/>
            <a:ext cx="10079037" cy="47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9387"/>
            <a:ext cx="10079037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8900"/>
            <a:ext cx="10001250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9900" y="-620712"/>
            <a:ext cx="10001250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/>
        </p:nvSpPr>
        <p:spPr>
          <a:xfrm>
            <a:off x="2339975" y="2339975"/>
            <a:ext cx="44211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inicialização docker no Windows 10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000" u="sng">
                <a:solidFill>
                  <a:srgbClr val="3367D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https://docs.microsoft.com/pt-br/windows/wsl/install-manual#step-4---download-the-linux-kernel-update-package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578" y="2322042"/>
            <a:ext cx="7408862" cy="40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1260475" y="4476750"/>
            <a:ext cx="7661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fizermos esse comando é der algum erro temos que fazer os passos seguintes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50998585_1_6"/>
          <p:cNvSpPr txBox="1"/>
          <p:nvPr>
            <p:ph type="title"/>
          </p:nvPr>
        </p:nvSpPr>
        <p:spPr>
          <a:xfrm>
            <a:off x="682393" y="636246"/>
            <a:ext cx="8476200" cy="590100"/>
          </a:xfrm>
          <a:prstGeom prst="rect">
            <a:avLst/>
          </a:prstGeom>
        </p:spPr>
        <p:txBody>
          <a:bodyPr anchorCtr="0" anchor="t" bIns="100800" lIns="100800" spcFirstLastPara="1" rIns="100800" wrap="square" tIns="10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Professor Marcelo Estruc</a:t>
            </a:r>
            <a:endParaRPr/>
          </a:p>
        </p:txBody>
      </p:sp>
      <p:sp>
        <p:nvSpPr>
          <p:cNvPr id="99" name="Google Shape;99;gfd50998585_1_6"/>
          <p:cNvSpPr txBox="1"/>
          <p:nvPr/>
        </p:nvSpPr>
        <p:spPr>
          <a:xfrm>
            <a:off x="74263" y="1566600"/>
            <a:ext cx="9932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Doutor em Sistemas para a Educação Online, 2020 (UNIRIO)</a:t>
            </a:r>
            <a:endParaRPr sz="2000"/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Mestre em Sistemas Colaborativos, 2015 (UNIRIO)</a:t>
            </a:r>
            <a:endParaRPr sz="2000"/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ais de 20 anos de experiência na área de Análise e Desenvolvimento de Sistemas</a:t>
            </a:r>
            <a:endParaRPr sz="2000"/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Atualmente SCRUM Master e Desenvolvedor de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robôs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para operar no mercado financeiro</a:t>
            </a:r>
            <a:endParaRPr sz="2000"/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Coordenador dos cursos de ADS e SI na faculdade UniAmérica-Descomplica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Professor universitário com mais de 7 anos experiência lecionando temas como: Desenvolvimento WEB e Mobile, UML, Banco de Dados, Java, Spring Boot, Angular, Jquery, JavaScript, TypeScrit e Metodologias Ágeis.</a:t>
            </a:r>
            <a:endParaRPr sz="2000"/>
          </a:p>
          <a:p>
            <a:pPr indent="-284400" lvl="0" marL="2858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4 artigos publicados relacionados a EAD.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162" y="14287"/>
            <a:ext cx="7931150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448" y="55314"/>
            <a:ext cx="6653213" cy="566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222" y="12"/>
            <a:ext cx="9628188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37" y="4191000"/>
            <a:ext cx="9628187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7" y="179387"/>
            <a:ext cx="9628187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725" y="3600450"/>
            <a:ext cx="9628187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119062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119062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119062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637" y="635000"/>
            <a:ext cx="4713287" cy="368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12" y="14287"/>
            <a:ext cx="9999662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12" y="14287"/>
            <a:ext cx="9999662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387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37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37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387" y="211137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8737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387" y="120650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362" y="0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3712"/>
            <a:ext cx="10079037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1619250"/>
            <a:ext cx="8639175" cy="304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4281487" y="355600"/>
            <a:ext cx="3275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Solução em servidores separados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9887" y="406400"/>
            <a:ext cx="10079037" cy="49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 b="3177" l="8514" r="63797" t="36488"/>
          <a:stretch/>
        </p:blipFill>
        <p:spPr>
          <a:xfrm>
            <a:off x="3419475" y="1800225"/>
            <a:ext cx="23399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2879725" y="360362"/>
            <a:ext cx="48593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Quais os problemas?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839787" y="900112"/>
            <a:ext cx="826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Máquinas subutilizadas na maior parte do tempo, desperdiçando poder computacional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0" l="16062" r="1785" t="25856"/>
          <a:stretch/>
        </p:blipFill>
        <p:spPr>
          <a:xfrm>
            <a:off x="720725" y="1439862"/>
            <a:ext cx="8280400" cy="36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/>
        </p:nvSpPr>
        <p:spPr>
          <a:xfrm>
            <a:off x="900112" y="360362"/>
            <a:ext cx="2695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Solução: Máquinas Virtuais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33410"/>
          <a:stretch/>
        </p:blipFill>
        <p:spPr>
          <a:xfrm>
            <a:off x="0" y="1095375"/>
            <a:ext cx="10079037" cy="35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900112" y="360362"/>
            <a:ext cx="7677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Solução: Máquinas Virtuais – otimizaram o uso da capacidade de processamento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62492" t="29623"/>
          <a:stretch/>
        </p:blipFill>
        <p:spPr>
          <a:xfrm>
            <a:off x="0" y="1619250"/>
            <a:ext cx="3779837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3103562" y="539750"/>
            <a:ext cx="4457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as desvantagens das máquinas virtuais?</a:t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4140200" y="1979612"/>
            <a:ext cx="575945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Custos de um sistema operacional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Configuração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Atualização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cada máquina virtual temos que nos preocupar com: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Processamento</a:t>
            </a:r>
            <a:endParaRPr/>
          </a:p>
          <a:p>
            <a:pPr indent="-212725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62492" t="29623"/>
          <a:stretch/>
        </p:blipFill>
        <p:spPr>
          <a:xfrm>
            <a:off x="0" y="1619250"/>
            <a:ext cx="3779837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3103562" y="539750"/>
            <a:ext cx="4457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as desvantagens das máquinas virtuais?</a:t>
            </a:r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4319587" y="2043112"/>
            <a:ext cx="504031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cada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virtual vou separar um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pedaço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maquina e dividir entre as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máquinas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virtuais</a:t>
            </a:r>
            <a:endParaRPr/>
          </a:p>
        </p:txBody>
      </p:sp>
      <p:sp>
        <p:nvSpPr>
          <p:cNvPr id="322" name="Google Shape;322;p42"/>
          <p:cNvSpPr txBox="1"/>
          <p:nvPr/>
        </p:nvSpPr>
        <p:spPr>
          <a:xfrm>
            <a:off x="5219700" y="2943225"/>
            <a:ext cx="161925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1GB de RAM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10GB de HD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20% de cpu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7019925" y="2943225"/>
            <a:ext cx="161925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2GB de RAM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20GB de HD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30% de cpu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162" y="22225"/>
            <a:ext cx="8050212" cy="566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 rotWithShape="1">
          <a:blip r:embed="rId3">
            <a:alphaModFix/>
          </a:blip>
          <a:srcRect b="2363" l="14273" r="16069" t="61452"/>
          <a:stretch/>
        </p:blipFill>
        <p:spPr>
          <a:xfrm>
            <a:off x="1079500" y="3060700"/>
            <a:ext cx="70199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1260475" y="360362"/>
            <a:ext cx="7199312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Já resolvemos os problemas das máquinas físicas com as máquinas virtuais.  Como resolver os problemas de manutenção, instalação e disposição de recursos das máquinas virtuais?</a:t>
            </a:r>
            <a:endParaRPr/>
          </a:p>
        </p:txBody>
      </p:sp>
      <p:sp>
        <p:nvSpPr>
          <p:cNvPr id="335" name="Google Shape;335;p44"/>
          <p:cNvSpPr txBox="1"/>
          <p:nvPr/>
        </p:nvSpPr>
        <p:spPr>
          <a:xfrm>
            <a:off x="3779837" y="2519362"/>
            <a:ext cx="21605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Usando containers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3468962" y="216425"/>
            <a:ext cx="442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é o docker?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62" y="1339850"/>
            <a:ext cx="7094537" cy="297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1079500" y="801687"/>
            <a:ext cx="792003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é uma plataforma voltada para a criação e execução de containers.</a:t>
            </a:r>
            <a:endParaRPr/>
          </a:p>
        </p:txBody>
      </p:sp>
      <p:sp>
        <p:nvSpPr>
          <p:cNvPr id="343" name="Google Shape;343;p45"/>
          <p:cNvSpPr txBox="1"/>
          <p:nvPr/>
        </p:nvSpPr>
        <p:spPr>
          <a:xfrm>
            <a:off x="347875" y="4392600"/>
            <a:ext cx="95322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Empacota somente o código ,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dependências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variáveis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ambiente necessárias para a execução de uma aplicação. Temos apenas um sistema operacional e o docker faz esse gerenciamento para que os containers utilizem o SO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/>
          <p:nvPr/>
        </p:nvSpPr>
        <p:spPr>
          <a:xfrm>
            <a:off x="258762" y="174625"/>
            <a:ext cx="2620962" cy="1084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720725" y="1619250"/>
            <a:ext cx="1619250" cy="53975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</p:txBody>
      </p:sp>
      <p:sp>
        <p:nvSpPr>
          <p:cNvPr id="350" name="Google Shape;350;p46"/>
          <p:cNvSpPr txBox="1"/>
          <p:nvPr/>
        </p:nvSpPr>
        <p:spPr>
          <a:xfrm>
            <a:off x="720725" y="2339975"/>
            <a:ext cx="1619250" cy="53975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/>
          </a:p>
        </p:txBody>
      </p:sp>
      <p:sp>
        <p:nvSpPr>
          <p:cNvPr id="351" name="Google Shape;351;p46"/>
          <p:cNvSpPr txBox="1"/>
          <p:nvPr/>
        </p:nvSpPr>
        <p:spPr>
          <a:xfrm>
            <a:off x="3779837" y="1800225"/>
            <a:ext cx="2339975" cy="1079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1 e Imagem 2</a:t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3240087" y="1079500"/>
            <a:ext cx="3419475" cy="53975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Aplicação em Java usando Mysql</a:t>
            </a: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539750" y="166687"/>
            <a:ext cx="9180512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 já escutou alguém dizendo que o sistema não funciona na máquina dele, mas que no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ambiente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colega do lado funciona?</a:t>
            </a: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720725" y="3060700"/>
            <a:ext cx="1619250" cy="53975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DB2</a:t>
            </a:r>
            <a:endParaRPr/>
          </a:p>
        </p:txBody>
      </p:sp>
      <p:sp>
        <p:nvSpPr>
          <p:cNvPr id="355" name="Google Shape;355;p46"/>
          <p:cNvSpPr txBox="1"/>
          <p:nvPr/>
        </p:nvSpPr>
        <p:spPr>
          <a:xfrm>
            <a:off x="3779837" y="1800225"/>
            <a:ext cx="2339975" cy="1079500"/>
          </a:xfrm>
          <a:prstGeom prst="rect">
            <a:avLst/>
          </a:prstGeom>
          <a:solidFill>
            <a:srgbClr val="3FAF46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1 e Imagem 2</a:t>
            </a:r>
            <a:endParaRPr/>
          </a:p>
        </p:txBody>
      </p:sp>
      <p:sp>
        <p:nvSpPr>
          <p:cNvPr id="356" name="Google Shape;356;p46"/>
          <p:cNvSpPr txBox="1"/>
          <p:nvPr/>
        </p:nvSpPr>
        <p:spPr>
          <a:xfrm>
            <a:off x="3240087" y="1079500"/>
            <a:ext cx="3419475" cy="539750"/>
          </a:xfrm>
          <a:prstGeom prst="rect">
            <a:avLst/>
          </a:prstGeom>
          <a:solidFill>
            <a:srgbClr val="3FAF46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Aplicação em Java usando Mysql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3600450" y="4140200"/>
            <a:ext cx="3240087" cy="1079500"/>
          </a:xfrm>
          <a:prstGeom prst="rect">
            <a:avLst/>
          </a:prstGeom>
          <a:solidFill>
            <a:srgbClr val="FF8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 1, Imagem 2 e Imagem 3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3419475" y="3419475"/>
            <a:ext cx="3779837" cy="539750"/>
          </a:xfrm>
          <a:prstGeom prst="rect">
            <a:avLst/>
          </a:prstGeom>
          <a:solidFill>
            <a:srgbClr val="FF8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Aplicação em Java usando Mysql e DB2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7740650" y="1079500"/>
            <a:ext cx="1079500" cy="431958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432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539750"/>
            <a:ext cx="6532562" cy="408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375" y="142875"/>
            <a:ext cx="10079037" cy="49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/>
        </p:nvSpPr>
        <p:spPr>
          <a:xfrm>
            <a:off x="1800225" y="539750"/>
            <a:ext cx="3494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Executando nossa primeira imagem</a:t>
            </a:r>
            <a:endParaRPr/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1079500"/>
            <a:ext cx="7769225" cy="420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720725"/>
            <a:ext cx="8783637" cy="475773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900112" y="80962"/>
            <a:ext cx="921226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 verifica se já existe uma imagem na sua maquina, se não tiver ele baixa do Docker Hub e logo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seguida ele executa e fecha o container.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/>
        </p:nvSpPr>
        <p:spPr>
          <a:xfrm>
            <a:off x="1079500" y="360362"/>
            <a:ext cx="2373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Entendendo o processo</a:t>
            </a:r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" y="1079500"/>
            <a:ext cx="10079037" cy="449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/>
        </p:nvSpPr>
        <p:spPr>
          <a:xfrm>
            <a:off x="222075" y="138000"/>
            <a:ext cx="4160400" cy="4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Comandos importantes: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run nome_da_imagem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executa uma imagem 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docker run hello-world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images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 as imagens que baixamos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Só ter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emos uma.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ps ou docker container 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 os containers que estão rodando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Só ter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emos 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ps -a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 os containers que já executamos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stop nome do container ou o id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Para um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start nome do container ou o id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Inicia um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run -d nome da imagem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executa o container e libera o terminal para poder usar.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4486100" y="231175"/>
            <a:ext cx="5507700" cy="4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Comandos importantes: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run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--name nome do seu container nome da imagem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ex: docker run --name meunginx nginx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executa uma imagem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run -p 80:80 --name meunginx nginx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Define a porta que o container irá usar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logs nome do container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Ve o log do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para ver o log executando em tempo real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logs -f nome do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Chame o localhost:8080 no browser e veja que o log vai mudando. Se chamar por exemplo localhost:8080/teste irá aparecer no log que tentaram chamar o teste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rm nome do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Exclui um container. Isso só acontece se ele não estiver rodando. Se quiser apagar um container mesmo que ele esteja rodando docker rm -f nome do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container prune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Exclui todos os containers que estão parados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627062"/>
            <a:ext cx="74644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571500"/>
            <a:ext cx="7340600" cy="48275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1522412" y="174625"/>
            <a:ext cx="7118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vai aparecer nada, poque não estamos executando nenhum container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539750"/>
            <a:ext cx="788987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/>
        </p:nvSpPr>
        <p:spPr>
          <a:xfrm>
            <a:off x="1397000" y="174625"/>
            <a:ext cx="32829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 o container que executou</a:t>
            </a:r>
            <a:endParaRPr/>
          </a:p>
        </p:txBody>
      </p:sp>
      <p:sp>
        <p:nvSpPr>
          <p:cNvPr id="406" name="Google Shape;406;p54"/>
          <p:cNvSpPr txBox="1"/>
          <p:nvPr/>
        </p:nvSpPr>
        <p:spPr>
          <a:xfrm>
            <a:off x="165100" y="5040312"/>
            <a:ext cx="97345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 lista vemos o id, nome da imagem, o que foi executado tempo e um nome que é criado pelo docker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1079500" y="360362"/>
            <a:ext cx="76835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montarmos 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vários container com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ocker run hello-world , teremos vários containers listados que foram executados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Quando escrevemos docker ps -a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676400"/>
            <a:ext cx="10079037" cy="156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/>
        </p:nvSpPr>
        <p:spPr>
          <a:xfrm>
            <a:off x="179387" y="179387"/>
            <a:ext cx="779145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Deixar os alunos fazerem esse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exercício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sozinhos com base na imagem httpd (docker run httpd)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Excluir todos os containers que estão rodando e não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estão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rodando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ps -a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container prune -f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stop id do container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rm -f nome do container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Pesquisar no docker hub uma imagem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oficial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do apache. Pegar a mais relevante. 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A mais relevante é a http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Criar um container da imagem do apache na porta 8081 da sua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máquina e defina um nome para o container e faça a liberação do terminal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run -d --name meucontainer -p 80:8081 httpd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Parar um container com o id</a:t>
            </a:r>
            <a:br>
              <a:rPr b="1"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stop id do container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Iniciar um container pelo id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start id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Excluir um container que está parado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container prune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arenR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Excluir um container que não está parado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docker rm -f id do container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/>
        </p:nvSpPr>
        <p:spPr>
          <a:xfrm>
            <a:off x="481012" y="360362"/>
            <a:ext cx="7620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usar a flag -it 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run -it node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762" y="1439862"/>
            <a:ext cx="3913187" cy="377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7687" y="-28575"/>
            <a:ext cx="10079037" cy="49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/>
        </p:nvSpPr>
        <p:spPr>
          <a:xfrm>
            <a:off x="179387" y="360362"/>
            <a:ext cx="9539287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Quando executamos o docker run nome da imagem e não temos a imagem no nosso computador, ela é baixada do docker 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acessar o docker hub e procurar uma imagem da apache que rode um servidor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buscar no docker hub por uma imagem apache. Vai aparecer varias verificar se tem muitos downloads, se tem muitos likes e se oficial da apache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imagem httpd faz isso.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Entao podemos executar: </a:t>
            </a:r>
            <a:endParaRPr/>
          </a:p>
        </p:txBody>
      </p:sp>
      <p:pic>
        <p:nvPicPr>
          <p:cNvPr id="429" name="Google Shape;4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13000"/>
            <a:ext cx="10079037" cy="33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/>
        </p:nvSpPr>
        <p:spPr>
          <a:xfrm>
            <a:off x="1979612" y="714375"/>
            <a:ext cx="607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run -d --name my-running-app -p 808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:80 </a:t>
            </a:r>
            <a:r>
              <a:rPr lang="en-US" sz="2100">
                <a:solidFill>
                  <a:srgbClr val="27343B"/>
                </a:solidFill>
                <a:highlight>
                  <a:srgbClr val="FFFFFF"/>
                </a:highlight>
              </a:rPr>
              <a:t>httpd</a:t>
            </a:r>
            <a:endParaRPr sz="2100">
              <a:solidFill>
                <a:srgbClr val="2734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1260475" y="1800225"/>
            <a:ext cx="63007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Execute o brownser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/>
        </p:nvSpPr>
        <p:spPr>
          <a:xfrm>
            <a:off x="409750" y="4403800"/>
            <a:ext cx="9299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 trabalhar com o nosso container nginx para alterar o nosso html precisamos de um editor de texto dentro do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Então vamos instalar o editor de texto vim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dentro do nosso container</a:t>
            </a:r>
            <a:endParaRPr/>
          </a:p>
        </p:txBody>
      </p:sp>
      <p:sp>
        <p:nvSpPr>
          <p:cNvPr id="441" name="Google Shape;441;p60"/>
          <p:cNvSpPr txBox="1"/>
          <p:nvPr/>
        </p:nvSpPr>
        <p:spPr>
          <a:xfrm>
            <a:off x="381100" y="360400"/>
            <a:ext cx="9356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executar um container que tem o </a:t>
            </a:r>
            <a:r>
              <a:rPr lang="en-US"/>
              <a:t>servidor</a:t>
            </a:r>
            <a:r>
              <a:rPr lang="en-US"/>
              <a:t> nginx. Antes disso vamos excluir todos os container que estão parados: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docker container prune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 tiver algum container rodando, executar o stop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Docker stop id do container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Ai sim você consegue excluir o container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Verificar se não tem nenhum container rodando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docker ps(quem está rodando)  e docker ps -a(quem já rodo)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Agora podemos criar um novo container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run -p 8080:80 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Chame localhost:8080 que verá uma tela com mensagem do nginx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38" y="1668200"/>
            <a:ext cx="10079037" cy="12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377250" y="34950"/>
            <a:ext cx="956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acessar a pasta que está o nosso arquivo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Execute 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comando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docker exec -it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id ou nome do container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bash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isso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estaremos dentro do nosso container.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Agora vamos acessar a pasta que está o nosso arquivo HTML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cd /usr/share/nginx/html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 rotWithShape="1">
          <a:blip r:embed="rId4">
            <a:alphaModFix/>
          </a:blip>
          <a:srcRect b="0" l="0" r="0" t="80509"/>
          <a:stretch/>
        </p:blipFill>
        <p:spPr>
          <a:xfrm>
            <a:off x="65275" y="4687584"/>
            <a:ext cx="10079051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1"/>
          <p:cNvSpPr txBox="1"/>
          <p:nvPr/>
        </p:nvSpPr>
        <p:spPr>
          <a:xfrm>
            <a:off x="377250" y="3252638"/>
            <a:ext cx="929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fazer um </a:t>
            </a:r>
            <a:r>
              <a:rPr b="1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apt-get update 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atualiza a lista de pacotes e programas que podem ser usados.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Esse comando é do linux para conseguirmos fazer uma instalação de um pacote, programa etc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1530350"/>
            <a:ext cx="10079038" cy="263683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2"/>
          <p:cNvSpPr txBox="1"/>
          <p:nvPr/>
        </p:nvSpPr>
        <p:spPr>
          <a:xfrm>
            <a:off x="742950" y="534975"/>
            <a:ext cx="651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 imagem abaixo mostra o r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esultado após executar o apt-get update 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25" y="1234000"/>
            <a:ext cx="10079037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3"/>
          <p:cNvSpPr txBox="1"/>
          <p:nvPr/>
        </p:nvSpPr>
        <p:spPr>
          <a:xfrm>
            <a:off x="1222291" y="151975"/>
            <a:ext cx="814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instalar o vim para mudar o arquivo html.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Para instalar use o comando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apt-get install vim -y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Esse comando é do linux para fazer a instalação do vim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1876262" y="2115387"/>
            <a:ext cx="514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Vai executar várias instruções e depois podemos usar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Mostre a página do nginx rodando no localhost:8080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12" y="3001425"/>
            <a:ext cx="8581976" cy="2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7" y="2436812"/>
            <a:ext cx="10079037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4"/>
          <p:cNvSpPr txBox="1"/>
          <p:nvPr/>
        </p:nvSpPr>
        <p:spPr>
          <a:xfrm>
            <a:off x="1827212" y="534987"/>
            <a:ext cx="64531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ver o arquivo html do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vamos abrir ele com o vim.</a:t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vim index.html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1800225" y="3600450"/>
            <a:ext cx="4803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excluir todo o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b="1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arquivo digite dG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/>
        </p:nvSpPr>
        <p:spPr>
          <a:xfrm>
            <a:off x="2519362" y="900112"/>
            <a:ext cx="37004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aperte i e digite o texto abaixo</a:t>
            </a:r>
            <a:endParaRPr/>
          </a:p>
        </p:txBody>
      </p:sp>
      <p:pic>
        <p:nvPicPr>
          <p:cNvPr id="476" name="Google Shape;4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7" y="1681162"/>
            <a:ext cx="10079037" cy="2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5"/>
          <p:cNvSpPr txBox="1"/>
          <p:nvPr/>
        </p:nvSpPr>
        <p:spPr>
          <a:xfrm>
            <a:off x="3060700" y="4319587"/>
            <a:ext cx="4267200" cy="146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aperte esc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:w para salvar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:q para sair do vim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exit para sair de dentro do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2030412"/>
            <a:ext cx="4741862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6"/>
          <p:cNvSpPr txBox="1"/>
          <p:nvPr/>
        </p:nvSpPr>
        <p:spPr>
          <a:xfrm>
            <a:off x="1608150" y="622825"/>
            <a:ext cx="534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Ao chamar o localhost:8080 já veremos nossa alteração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/>
        </p:nvSpPr>
        <p:spPr>
          <a:xfrm>
            <a:off x="1430337" y="981075"/>
            <a:ext cx="6129337" cy="283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Agora se pegarmos esse container e excluir ele.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nossas alterações serão perdidas ou não? Sim serão perdidas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fazer isso…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Excluir o container e montar ele de novo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rm nome_do_container -f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run -p 8080:80 nginx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8850" y="-306387"/>
            <a:ext cx="10079037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/>
        </p:nvSpPr>
        <p:spPr>
          <a:xfrm>
            <a:off x="1466850" y="539750"/>
            <a:ext cx="7532687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comando interessante é deixar o nosso container rodando em background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 que atrapalhe o uso do terminal. Para isso colocamos o -d ao fazer o comando run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Primeiro vamos acessar um terminar e remover um container rodando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rm nome_do_container -f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docker run -d -p 8080:80 nginx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2778125"/>
            <a:ext cx="10079037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8"/>
          <p:cNvSpPr txBox="1"/>
          <p:nvPr/>
        </p:nvSpPr>
        <p:spPr>
          <a:xfrm>
            <a:off x="720725" y="4140200"/>
            <a:ext cx="8496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rode o docker ps e verá que o terminal está livre e que tem um container rodando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/>
          <p:nvPr/>
        </p:nvSpPr>
        <p:spPr>
          <a:xfrm>
            <a:off x="3240087" y="360362"/>
            <a:ext cx="26654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criar nossa imagem</a:t>
            </a:r>
            <a:endParaRPr/>
          </a:p>
        </p:txBody>
      </p:sp>
      <p:pic>
        <p:nvPicPr>
          <p:cNvPr id="501" name="Google Shape;50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775" y="720725"/>
            <a:ext cx="7593012" cy="45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311150"/>
            <a:ext cx="9009062" cy="507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" y="965200"/>
            <a:ext cx="10079037" cy="377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720725"/>
            <a:ext cx="883285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2"/>
          <p:cNvSpPr txBox="1"/>
          <p:nvPr/>
        </p:nvSpPr>
        <p:spPr>
          <a:xfrm>
            <a:off x="3600450" y="179387"/>
            <a:ext cx="356393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Crie um arquivo chamado Dockerfile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720725"/>
            <a:ext cx="8305800" cy="44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3"/>
          <p:cNvSpPr txBox="1"/>
          <p:nvPr/>
        </p:nvSpPr>
        <p:spPr>
          <a:xfrm>
            <a:off x="3778250" y="179387"/>
            <a:ext cx="3370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crie um arquivo index.html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5812"/>
            <a:ext cx="10079037" cy="2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4"/>
          <p:cNvSpPr txBox="1"/>
          <p:nvPr/>
        </p:nvSpPr>
        <p:spPr>
          <a:xfrm>
            <a:off x="157275" y="355600"/>
            <a:ext cx="9563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ARQUIVO Docker file é o arquivo que utilizamos para definir como será a imagem que vamos criar.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instrução FROM indica a imagem que vamos utilizar como base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instrucção COPY indica que vamos pegar um arquivo da nossa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colocar em algum lugar no container que estamos criando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874712"/>
            <a:ext cx="10079037" cy="380523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5"/>
          <p:cNvSpPr txBox="1"/>
          <p:nvPr/>
        </p:nvSpPr>
        <p:spPr>
          <a:xfrm>
            <a:off x="2700337" y="360362"/>
            <a:ext cx="4535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Index criado para utilizarmos na nossa imagem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2519362"/>
            <a:ext cx="8820150" cy="140176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6"/>
          <p:cNvSpPr txBox="1"/>
          <p:nvPr/>
        </p:nvSpPr>
        <p:spPr>
          <a:xfrm>
            <a:off x="360362" y="360362"/>
            <a:ext cx="935990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criarmos a imagem temos que digitar o comando: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build -t nome_da_imagem_que_vc_quiser 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rodar esse comando você deve estar no mesmo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arquivo DockerFile. Por isso colocamos 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final. Se estivesse em outro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precisa indicar qual 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está o arquivo DockerFile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1150937"/>
            <a:ext cx="10079037" cy="3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7"/>
          <p:cNvSpPr txBox="1"/>
          <p:nvPr/>
        </p:nvSpPr>
        <p:spPr>
          <a:xfrm>
            <a:off x="900112" y="360362"/>
            <a:ext cx="5827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imagem foi gerada. Agora vamos executar a nossa imagem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1787" y="-150812"/>
            <a:ext cx="10079037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" y="1463675"/>
            <a:ext cx="9875837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379662"/>
            <a:ext cx="10079037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9"/>
          <p:cNvSpPr txBox="1"/>
          <p:nvPr/>
        </p:nvSpPr>
        <p:spPr>
          <a:xfrm>
            <a:off x="1236662" y="539750"/>
            <a:ext cx="5861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verificar se está rodando e depois chamar no Browser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825" y="1587500"/>
            <a:ext cx="7904162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/>
        </p:nvSpPr>
        <p:spPr>
          <a:xfrm>
            <a:off x="1357312" y="169862"/>
            <a:ext cx="71024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Agora vamos publicar nossa imagem para que outras pessoas possam usar</a:t>
            </a:r>
            <a:endParaRPr/>
          </a:p>
        </p:txBody>
      </p:sp>
      <p:pic>
        <p:nvPicPr>
          <p:cNvPr id="569" name="Google Shape;56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527050"/>
            <a:ext cx="75596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1"/>
          <p:cNvSpPr txBox="1"/>
          <p:nvPr/>
        </p:nvSpPr>
        <p:spPr>
          <a:xfrm>
            <a:off x="720725" y="4679950"/>
            <a:ext cx="82486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 antes vamos gerar a imagem com o nome correto do nosso acesso ao docker 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meu caso é estrucmarcelo e depois eu coloco o nome da imagem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416175"/>
            <a:ext cx="10079037" cy="8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2"/>
          <p:cNvSpPr txBox="1"/>
          <p:nvPr/>
        </p:nvSpPr>
        <p:spPr>
          <a:xfrm>
            <a:off x="3187700" y="900112"/>
            <a:ext cx="46450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Depois faça o login conforme o comando abaixo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195512"/>
            <a:ext cx="10079037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3"/>
          <p:cNvSpPr txBox="1"/>
          <p:nvPr/>
        </p:nvSpPr>
        <p:spPr>
          <a:xfrm>
            <a:off x="1079500" y="720725"/>
            <a:ext cx="69183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Precisar saber algumas informações para fazer o push para o docker hub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195512"/>
            <a:ext cx="10079037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125662"/>
            <a:ext cx="10079037" cy="144938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5"/>
          <p:cNvSpPr txBox="1"/>
          <p:nvPr/>
        </p:nvSpPr>
        <p:spPr>
          <a:xfrm>
            <a:off x="2339975" y="720725"/>
            <a:ext cx="223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Agora fazemos o push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1812925"/>
            <a:ext cx="10079037" cy="207168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6"/>
          <p:cNvSpPr txBox="1"/>
          <p:nvPr/>
        </p:nvSpPr>
        <p:spPr>
          <a:xfrm>
            <a:off x="2644775" y="360362"/>
            <a:ext cx="15779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 concluído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1646237"/>
            <a:ext cx="10079037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7"/>
          <p:cNvSpPr txBox="1"/>
          <p:nvPr/>
        </p:nvSpPr>
        <p:spPr>
          <a:xfrm>
            <a:off x="2737450" y="520712"/>
            <a:ext cx="433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Verifique no docker hub a imagem publicada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3862" y="-454025"/>
            <a:ext cx="10079037" cy="54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/>
        </p:nvSpPr>
        <p:spPr>
          <a:xfrm>
            <a:off x="249218" y="0"/>
            <a:ext cx="9300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Agora vamos puxar para nossa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imagem publicada.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Passem entre vocês a imagem que vocês criaram para vermos rodando nas suas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máquinas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fazer alguns passos</a:t>
            </a:r>
            <a:endParaRPr/>
          </a:p>
        </p:txBody>
      </p:sp>
      <p:pic>
        <p:nvPicPr>
          <p:cNvPr id="611" name="Google Shape;61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1079500"/>
            <a:ext cx="10079037" cy="62706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8"/>
          <p:cNvSpPr txBox="1"/>
          <p:nvPr/>
        </p:nvSpPr>
        <p:spPr>
          <a:xfrm>
            <a:off x="452437" y="720725"/>
            <a:ext cx="3186112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Verificando o container que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rodando</a:t>
            </a:r>
            <a:endParaRPr/>
          </a:p>
        </p:txBody>
      </p:sp>
      <p:pic>
        <p:nvPicPr>
          <p:cNvPr id="613" name="Google Shape;61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147887"/>
            <a:ext cx="5219700" cy="73183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8"/>
          <p:cNvSpPr txBox="1"/>
          <p:nvPr/>
        </p:nvSpPr>
        <p:spPr>
          <a:xfrm>
            <a:off x="263525" y="1795462"/>
            <a:ext cx="3052762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Excluíndo o container que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rodando</a:t>
            </a:r>
            <a:endParaRPr/>
          </a:p>
        </p:txBody>
      </p:sp>
      <p:pic>
        <p:nvPicPr>
          <p:cNvPr id="615" name="Google Shape;61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7" y="3240087"/>
            <a:ext cx="4922837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8"/>
          <p:cNvSpPr txBox="1"/>
          <p:nvPr/>
        </p:nvSpPr>
        <p:spPr>
          <a:xfrm>
            <a:off x="179387" y="2879725"/>
            <a:ext cx="3992562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Verificando que não tem nenhum container rodando</a:t>
            </a:r>
            <a:endParaRPr/>
          </a:p>
        </p:txBody>
      </p:sp>
      <p:pic>
        <p:nvPicPr>
          <p:cNvPr id="617" name="Google Shape;617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387" y="4083050"/>
            <a:ext cx="82804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8"/>
          <p:cNvSpPr txBox="1"/>
          <p:nvPr/>
        </p:nvSpPr>
        <p:spPr>
          <a:xfrm>
            <a:off x="179387" y="3779837"/>
            <a:ext cx="3957637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Colocando o container para rodar na nossa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máquina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9750"/>
            <a:ext cx="10079037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/>
        </p:nvSpPr>
        <p:spPr>
          <a:xfrm>
            <a:off x="720725" y="179387"/>
            <a:ext cx="4046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Verificando que o container está rodando</a:t>
            </a:r>
            <a:endParaRPr/>
          </a:p>
        </p:txBody>
      </p:sp>
      <p:pic>
        <p:nvPicPr>
          <p:cNvPr id="625" name="Google Shape;62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587" y="2744787"/>
            <a:ext cx="6637337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 txBox="1"/>
          <p:nvPr/>
        </p:nvSpPr>
        <p:spPr>
          <a:xfrm>
            <a:off x="273050" y="2155825"/>
            <a:ext cx="241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Chamando no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browser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/>
        </p:nvSpPr>
        <p:spPr>
          <a:xfrm>
            <a:off x="360362" y="539750"/>
            <a:ext cx="892333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quiser excluir todos os container que estão criados na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que não estejam rodando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container prune </a:t>
            </a:r>
            <a:endParaRPr/>
          </a:p>
        </p:txBody>
      </p:sp>
      <p:pic>
        <p:nvPicPr>
          <p:cNvPr id="632" name="Google Shape;63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62" y="1344612"/>
            <a:ext cx="10079037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0"/>
          <p:cNvSpPr txBox="1"/>
          <p:nvPr/>
        </p:nvSpPr>
        <p:spPr>
          <a:xfrm>
            <a:off x="1439862" y="5040312"/>
            <a:ext cx="52466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Excluiu todos os containers menos o que esta rodando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/>
        </p:nvSpPr>
        <p:spPr>
          <a:xfrm>
            <a:off x="720725" y="179387"/>
            <a:ext cx="1260475" cy="197961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endParaRPr/>
          </a:p>
        </p:txBody>
      </p:sp>
      <p:sp>
        <p:nvSpPr>
          <p:cNvPr id="639" name="Google Shape;639;p91"/>
          <p:cNvSpPr txBox="1"/>
          <p:nvPr/>
        </p:nvSpPr>
        <p:spPr>
          <a:xfrm>
            <a:off x="2879725" y="179387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1</a:t>
            </a:r>
            <a:endParaRPr/>
          </a:p>
        </p:txBody>
      </p:sp>
      <p:sp>
        <p:nvSpPr>
          <p:cNvPr id="640" name="Google Shape;640;p91"/>
          <p:cNvSpPr txBox="1"/>
          <p:nvPr/>
        </p:nvSpPr>
        <p:spPr>
          <a:xfrm>
            <a:off x="2879725" y="720725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2</a:t>
            </a:r>
            <a:endParaRPr/>
          </a:p>
        </p:txBody>
      </p:sp>
      <p:sp>
        <p:nvSpPr>
          <p:cNvPr id="641" name="Google Shape;641;p91"/>
          <p:cNvSpPr txBox="1"/>
          <p:nvPr/>
        </p:nvSpPr>
        <p:spPr>
          <a:xfrm>
            <a:off x="2879725" y="1260475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3</a:t>
            </a:r>
            <a:endParaRPr/>
          </a:p>
        </p:txBody>
      </p:sp>
      <p:cxnSp>
        <p:nvCxnSpPr>
          <p:cNvPr id="642" name="Google Shape;642;p91"/>
          <p:cNvCxnSpPr/>
          <p:nvPr/>
        </p:nvCxnSpPr>
        <p:spPr>
          <a:xfrm flipH="1" rot="10800000">
            <a:off x="1979612" y="352425"/>
            <a:ext cx="900112" cy="555625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91"/>
          <p:cNvCxnSpPr/>
          <p:nvPr/>
        </p:nvCxnSpPr>
        <p:spPr>
          <a:xfrm>
            <a:off x="1979612" y="900112"/>
            <a:ext cx="900112" cy="1587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91"/>
          <p:cNvCxnSpPr/>
          <p:nvPr/>
        </p:nvCxnSpPr>
        <p:spPr>
          <a:xfrm>
            <a:off x="1979612" y="900112"/>
            <a:ext cx="900112" cy="53975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91"/>
          <p:cNvSpPr txBox="1"/>
          <p:nvPr/>
        </p:nvSpPr>
        <p:spPr>
          <a:xfrm>
            <a:off x="720725" y="2339975"/>
            <a:ext cx="1260475" cy="197961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b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hello-world</a:t>
            </a:r>
            <a:endParaRPr/>
          </a:p>
        </p:txBody>
      </p:sp>
      <p:sp>
        <p:nvSpPr>
          <p:cNvPr id="646" name="Google Shape;646;p91"/>
          <p:cNvSpPr txBox="1"/>
          <p:nvPr/>
        </p:nvSpPr>
        <p:spPr>
          <a:xfrm>
            <a:off x="2879725" y="179387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1</a:t>
            </a:r>
            <a:endParaRPr/>
          </a:p>
        </p:txBody>
      </p:sp>
      <p:sp>
        <p:nvSpPr>
          <p:cNvPr id="647" name="Google Shape;647;p91"/>
          <p:cNvSpPr txBox="1"/>
          <p:nvPr/>
        </p:nvSpPr>
        <p:spPr>
          <a:xfrm>
            <a:off x="2879725" y="2519362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1</a:t>
            </a:r>
            <a:endParaRPr/>
          </a:p>
        </p:txBody>
      </p:sp>
      <p:sp>
        <p:nvSpPr>
          <p:cNvPr id="648" name="Google Shape;648;p91"/>
          <p:cNvSpPr txBox="1"/>
          <p:nvPr/>
        </p:nvSpPr>
        <p:spPr>
          <a:xfrm>
            <a:off x="2879725" y="3060700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 ID 2</a:t>
            </a:r>
            <a:endParaRPr/>
          </a:p>
        </p:txBody>
      </p:sp>
      <p:sp>
        <p:nvSpPr>
          <p:cNvPr id="649" name="Google Shape;649;p91"/>
          <p:cNvSpPr txBox="1"/>
          <p:nvPr/>
        </p:nvSpPr>
        <p:spPr>
          <a:xfrm>
            <a:off x="2879725" y="3600450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ID 3</a:t>
            </a:r>
            <a:endParaRPr/>
          </a:p>
        </p:txBody>
      </p:sp>
      <p:sp>
        <p:nvSpPr>
          <p:cNvPr id="650" name="Google Shape;650;p91"/>
          <p:cNvSpPr txBox="1"/>
          <p:nvPr/>
        </p:nvSpPr>
        <p:spPr>
          <a:xfrm>
            <a:off x="2879725" y="2519362"/>
            <a:ext cx="1800225" cy="360362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 ID 1</a:t>
            </a:r>
            <a:endParaRPr/>
          </a:p>
        </p:txBody>
      </p:sp>
      <p:sp>
        <p:nvSpPr>
          <p:cNvPr id="651" name="Google Shape;651;p91"/>
          <p:cNvSpPr txBox="1"/>
          <p:nvPr/>
        </p:nvSpPr>
        <p:spPr>
          <a:xfrm>
            <a:off x="4932362" y="2519362"/>
            <a:ext cx="442753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chamarmos 3 vezes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run hello-world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 vai usar a mesma imagem e abrir 3 containers diferentes com a mesma imagem</a:t>
            </a:r>
            <a:endParaRPr/>
          </a:p>
        </p:txBody>
      </p:sp>
      <p:pic>
        <p:nvPicPr>
          <p:cNvPr id="652" name="Google Shape;65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4457700"/>
            <a:ext cx="10079037" cy="94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2"/>
          <p:cNvSpPr txBox="1"/>
          <p:nvPr/>
        </p:nvSpPr>
        <p:spPr>
          <a:xfrm>
            <a:off x="1800225" y="360362"/>
            <a:ext cx="28733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excluir uma imagem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rmi nome da imagem</a:t>
            </a:r>
            <a:endParaRPr/>
          </a:p>
        </p:txBody>
      </p:sp>
      <p:pic>
        <p:nvPicPr>
          <p:cNvPr id="658" name="Google Shape;65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525" y="1878012"/>
            <a:ext cx="8418512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87" y="2297112"/>
            <a:ext cx="9980612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3"/>
          <p:cNvSpPr txBox="1"/>
          <p:nvPr/>
        </p:nvSpPr>
        <p:spPr>
          <a:xfrm>
            <a:off x="900112" y="539750"/>
            <a:ext cx="32416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Criando um container com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colocar o parametro –name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4"/>
          <p:cNvSpPr txBox="1"/>
          <p:nvPr/>
        </p:nvSpPr>
        <p:spPr>
          <a:xfrm>
            <a:off x="550862" y="157162"/>
            <a:ext cx="9348787" cy="7223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Quando pegamos uma imagem pode ser que ela tenha um volume já definido que será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criado na sua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quando você rodar a imagem na sua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 A imagem do mysql vai criar na sua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sempre um volume em var/lib/mysql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criar um volume antes de criar 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criar o volume no momento da criação e inicialização do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Temos a opção -v ou –volume ou –mount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mysqldb:/var/lib/mysql:ro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Sendo mysql-db o local na sua máquina que estará sendo referenciado no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diretório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no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/var/lib/mysql é o diretório no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 é só para informar se o volume será read only(ro) ou read write (rw) Por padrão é rw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5"/>
          <p:cNvSpPr txBox="1"/>
          <p:nvPr/>
        </p:nvSpPr>
        <p:spPr>
          <a:xfrm>
            <a:off x="539750" y="330200"/>
            <a:ext cx="6972300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usar 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mount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também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--mount ‘type=volume, source=mysql-db,target=/var/lib/mysql,readonly’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Mysql-db é o volume mapeado na sua máquina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/var/lib/mysql diretório dentro do container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Readonly é opcional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50" y="834850"/>
            <a:ext cx="39052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6"/>
          <p:cNvSpPr txBox="1"/>
          <p:nvPr/>
        </p:nvSpPr>
        <p:spPr>
          <a:xfrm>
            <a:off x="192087" y="355600"/>
            <a:ext cx="9528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fizermos docker volumes ls podemos listar, se houver os volumes que existem no nosso container</a:t>
            </a:r>
            <a:endParaRPr/>
          </a:p>
        </p:txBody>
      </p:sp>
      <p:pic>
        <p:nvPicPr>
          <p:cNvPr id="681" name="Google Shape;681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987" y="2713725"/>
            <a:ext cx="7894637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6"/>
          <p:cNvSpPr txBox="1"/>
          <p:nvPr/>
        </p:nvSpPr>
        <p:spPr>
          <a:xfrm>
            <a:off x="279310" y="1889725"/>
            <a:ext cx="9353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pegar um arquivo do nosso container e trazer ele para nossa máquina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o comando abaixo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360362"/>
            <a:ext cx="9380537" cy="421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2021-10-04T21:49:42Z</dcterms:created>
  <dc:creator>Online2PDF.com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Created">
    <vt:filetime>2021-10-04T00:00:00Z</vt:filetime>
  </property>
  <property fmtid="{D5CDD505-2E9C-101B-9397-08002B2CF9AE}" pid="5" name="LastSaved">
    <vt:filetime>2021-10-04T00:00:00Z</vt:filetime>
  </property>
</Properties>
</file>